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7150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  <p:embeddedFont>
      <p:font typeface="Old Standard TT"/>
      <p:regular r:id="rId14"/>
      <p:bold r:id="rId15"/>
      <p:italic r:id="rId16"/>
    </p:embeddedFont>
    <p:embeddedFont>
      <p:font typeface="Merriweath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Italic.fntdata"/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ldStandardTT-bold.fntdata"/><Relationship Id="rId14" Type="http://schemas.openxmlformats.org/officeDocument/2006/relationships/font" Target="fonts/OldStandardTT-regular.fntdata"/><Relationship Id="rId17" Type="http://schemas.openxmlformats.org/officeDocument/2006/relationships/font" Target="fonts/Merriweather-regular.fntdata"/><Relationship Id="rId16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95f67244_0_12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595f6724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595f67244_0_38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595f6724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595f67244_0_39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595f67244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886729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9694"/>
            <a:ext cx="8520600" cy="14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087289"/>
            <a:ext cx="42426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923528"/>
            <a:ext cx="5334900" cy="13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357139"/>
            <a:ext cx="5334900" cy="10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53444"/>
            <a:ext cx="9144250" cy="4886729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886729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99694"/>
            <a:ext cx="8520600" cy="14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9028"/>
            <a:ext cx="4313625" cy="4888146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883951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56583"/>
            <a:ext cx="37065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56583"/>
            <a:ext cx="4166400" cy="45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4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673000"/>
            <a:ext cx="39999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673000"/>
            <a:ext cx="39999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4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56583"/>
            <a:ext cx="31275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656278"/>
            <a:ext cx="3127500" cy="25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887333"/>
            <a:ext cx="6247800" cy="39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56583"/>
            <a:ext cx="3704400" cy="22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918583"/>
            <a:ext cx="37044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56583"/>
            <a:ext cx="3954000" cy="4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854444"/>
            <a:ext cx="9144000" cy="86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5023778"/>
            <a:ext cx="7979400" cy="5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github.com/varunmalani/Movie-Recommendation-System" TargetMode="External"/><Relationship Id="rId10" Type="http://schemas.openxmlformats.org/officeDocument/2006/relationships/image" Target="../media/image7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87900" y="1785075"/>
            <a:ext cx="8118600" cy="18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</a:t>
            </a:r>
            <a:r>
              <a:rPr lang="en"/>
              <a:t>Recommendation</a:t>
            </a:r>
            <a:r>
              <a:rPr lang="en"/>
              <a:t> System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838150" y="4300100"/>
            <a:ext cx="40593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Varun Malani - RA1911032010010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Karthik Nelanti - RA1911032010012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060" y="0"/>
            <a:ext cx="3251375" cy="1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00" y="110950"/>
            <a:ext cx="2509729" cy="17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5" y="232556"/>
            <a:ext cx="5523623" cy="202772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150" y="0"/>
            <a:ext cx="1661265" cy="77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73300"/>
            <a:ext cx="5523626" cy="28475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3900" y="1248125"/>
            <a:ext cx="2829501" cy="38756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2975"/>
            <a:ext cx="2107825" cy="17025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5"/>
          <p:cNvSpPr txBox="1"/>
          <p:nvPr/>
        </p:nvSpPr>
        <p:spPr>
          <a:xfrm>
            <a:off x="133138" y="5123797"/>
            <a:ext cx="7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Github Link : </a:t>
            </a:r>
            <a:r>
              <a:rPr b="1" lang="en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https://github.com/varunmalani/Movie-Recommendation-System</a:t>
            </a:r>
            <a:endParaRPr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50" y="405075"/>
            <a:ext cx="4253174" cy="30655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900" y="3716771"/>
            <a:ext cx="5352749" cy="139611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9625" y="0"/>
            <a:ext cx="1661265" cy="77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1475" y="3716774"/>
            <a:ext cx="3210119" cy="139610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2798" y="1212822"/>
            <a:ext cx="1990277" cy="207020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0651" y="1904875"/>
            <a:ext cx="2107824" cy="17025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644675" y="556583"/>
            <a:ext cx="4166400" cy="45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0"/>
              <a:t>THANK YOU</a:t>
            </a:r>
            <a:endParaRPr sz="80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150" y="0"/>
            <a:ext cx="1661265" cy="77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